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26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7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39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86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50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74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13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94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69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03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72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62DED-CA7A-4693-A902-B1A235451FD9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0FFB6-329B-47F9-A129-A5C4F75558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4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E350B99-A4CC-3FE8-DABB-2327023AFB99}"/>
              </a:ext>
            </a:extLst>
          </p:cNvPr>
          <p:cNvSpPr txBox="1"/>
          <p:nvPr/>
        </p:nvSpPr>
        <p:spPr>
          <a:xfrm>
            <a:off x="1219133" y="7187177"/>
            <a:ext cx="4777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Rounded M+ 2c black" panose="020B0902020203020207" pitchFamily="50" charset="-128"/>
              </a:rPr>
              <a:t>日時：令和　６年 １月 １０日　（水）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Rounded M+ 2c black" panose="020B0902020203020207" pitchFamily="50" charset="-128"/>
            </a:endParaRPr>
          </a:p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Rounded M+ 2c black" panose="020B0902020203020207" pitchFamily="50" charset="-128"/>
              </a:rPr>
              <a:t>　　　　１０：２０　～　１１：２０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Rounded M+ 2c black" panose="020B0902020203020207" pitchFamily="50" charset="-128"/>
            </a:endParaRPr>
          </a:p>
          <a:p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Rounded M+ 2c black" panose="020B0902020203020207" pitchFamily="50" charset="-128"/>
            </a:endParaRPr>
          </a:p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Rounded M+ 2c black" panose="020B0902020203020207" pitchFamily="50" charset="-128"/>
              </a:rPr>
              <a:t>場所：マルガリタ幼稚園ホール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2FE27049-E0DA-D664-574E-42EFB3F99B33}"/>
              </a:ext>
            </a:extLst>
          </p:cNvPr>
          <p:cNvGrpSpPr/>
          <p:nvPr/>
        </p:nvGrpSpPr>
        <p:grpSpPr>
          <a:xfrm>
            <a:off x="629478" y="4147928"/>
            <a:ext cx="5883968" cy="2177099"/>
            <a:chOff x="629478" y="4147929"/>
            <a:chExt cx="5883968" cy="2116960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AC51D7C-96C5-0F59-97D9-93F50A6967AE}"/>
                </a:ext>
              </a:extLst>
            </p:cNvPr>
            <p:cNvSpPr txBox="1"/>
            <p:nvPr/>
          </p:nvSpPr>
          <p:spPr>
            <a:xfrm>
              <a:off x="702366" y="4233564"/>
              <a:ext cx="5811080" cy="2031325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dirty="0"/>
                <a:t>　今後</a:t>
              </a:r>
              <a:r>
                <a:rPr kumimoji="1" lang="en-US" altLang="ja-JP" dirty="0"/>
                <a:t>30</a:t>
              </a:r>
              <a:r>
                <a:rPr kumimoji="1" lang="ja-JP" altLang="en-US" dirty="0"/>
                <a:t>年以内に</a:t>
              </a:r>
              <a:r>
                <a:rPr kumimoji="1" lang="en-US" altLang="ja-JP" dirty="0"/>
                <a:t>70</a:t>
              </a:r>
              <a:r>
                <a:rPr kumimoji="1" lang="ja-JP" altLang="en-US" dirty="0"/>
                <a:t>％の確率で発生するといわれている「首都直下地震」などの大きな災害に備えるため、防災について学びましょう。</a:t>
              </a:r>
              <a:endParaRPr kumimoji="1" lang="en-US" altLang="ja-JP" dirty="0"/>
            </a:p>
            <a:p>
              <a:pPr algn="just"/>
              <a:endParaRPr kumimoji="1" lang="en-US" altLang="ja-JP" dirty="0"/>
            </a:p>
            <a:p>
              <a:pPr algn="just"/>
              <a:r>
                <a:rPr kumimoji="1" lang="ja-JP" altLang="en-US" dirty="0"/>
                <a:t>講　　師：</a:t>
              </a:r>
              <a:r>
                <a:rPr kumimoji="1" lang="en-US" altLang="ja-JP" dirty="0"/>
                <a:t>NPO</a:t>
              </a:r>
              <a:r>
                <a:rPr kumimoji="1" lang="ja-JP" altLang="en-US" dirty="0"/>
                <a:t>法人ママプラグ</a:t>
              </a:r>
              <a:endParaRPr kumimoji="1" lang="en-US" altLang="ja-JP" dirty="0"/>
            </a:p>
            <a:p>
              <a:pPr marL="1166813" indent="-1166813" algn="just"/>
              <a:r>
                <a:rPr kumimoji="1" lang="ja-JP" altLang="en-US" dirty="0"/>
                <a:t>講座内容：防災の基本、家族の個性でｵｰﾀﾞｰﾒｲﾄﾞ防災、備蓄偏、行動編</a:t>
              </a:r>
              <a:endParaRPr kumimoji="1" lang="en-US" altLang="ja-JP" dirty="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126FC3F-0837-291E-EE14-E94CA8338332}"/>
                </a:ext>
              </a:extLst>
            </p:cNvPr>
            <p:cNvSpPr txBox="1"/>
            <p:nvPr/>
          </p:nvSpPr>
          <p:spPr>
            <a:xfrm>
              <a:off x="629478" y="4147929"/>
              <a:ext cx="5811080" cy="20313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今後</a:t>
              </a:r>
              <a:r>
                <a:rPr kumimoji="1" lang="en-US" altLang="ja-JP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30</a:t>
              </a: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年以内に</a:t>
              </a:r>
              <a:r>
                <a:rPr kumimoji="1" lang="en-US" altLang="ja-JP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70</a:t>
              </a: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％の確率で発生するといわれている「首都直下地震」などの大きな災害に備えるため、防災について学びましょう。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just"/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just"/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講　　　師：</a:t>
              </a:r>
              <a:r>
                <a:rPr kumimoji="1" lang="en-US" altLang="ja-JP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NPO</a:t>
              </a: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法人ママプラグ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1166813" indent="-1166813" algn="just"/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講座内容：防災の基本、家族の個性でｵｰﾀﾞｰﾒｲﾄﾞ防災、備蓄偏、行動編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427EFEB9-5CBE-C747-7083-C9A7995B5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730" y="385371"/>
            <a:ext cx="6334540" cy="3546997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523FF0C5-E3A7-E353-88F4-2A327A131D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2514" y="7086046"/>
            <a:ext cx="799065" cy="104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1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</TotalTime>
  <Words>132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正之 杉澤</dc:creator>
  <cp:lastModifiedBy>明 品田</cp:lastModifiedBy>
  <cp:revision>6</cp:revision>
  <cp:lastPrinted>2023-11-08T04:48:52Z</cp:lastPrinted>
  <dcterms:created xsi:type="dcterms:W3CDTF">2023-06-01T12:41:36Z</dcterms:created>
  <dcterms:modified xsi:type="dcterms:W3CDTF">2023-12-27T00:09:18Z</dcterms:modified>
</cp:coreProperties>
</file>