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259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62DED-CA7A-4693-A902-B1A235451FD9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FFB6-329B-47F9-A129-A5C4F75558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264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62DED-CA7A-4693-A902-B1A235451FD9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FFB6-329B-47F9-A129-A5C4F75558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472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62DED-CA7A-4693-A902-B1A235451FD9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FFB6-329B-47F9-A129-A5C4F75558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239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62DED-CA7A-4693-A902-B1A235451FD9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FFB6-329B-47F9-A129-A5C4F75558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860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62DED-CA7A-4693-A902-B1A235451FD9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FFB6-329B-47F9-A129-A5C4F75558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5508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62DED-CA7A-4693-A902-B1A235451FD9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FFB6-329B-47F9-A129-A5C4F75558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742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62DED-CA7A-4693-A902-B1A235451FD9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FFB6-329B-47F9-A129-A5C4F75558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7130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62DED-CA7A-4693-A902-B1A235451FD9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FFB6-329B-47F9-A129-A5C4F75558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947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62DED-CA7A-4693-A902-B1A235451FD9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FFB6-329B-47F9-A129-A5C4F75558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691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62DED-CA7A-4693-A902-B1A235451FD9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FFB6-329B-47F9-A129-A5C4F75558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4038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62DED-CA7A-4693-A902-B1A235451FD9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0FFB6-329B-47F9-A129-A5C4F75558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728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62DED-CA7A-4693-A902-B1A235451FD9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0FFB6-329B-47F9-A129-A5C4F75558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945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E350B99-A4CC-3FE8-DABB-2327023AFB99}"/>
              </a:ext>
            </a:extLst>
          </p:cNvPr>
          <p:cNvSpPr txBox="1"/>
          <p:nvPr/>
        </p:nvSpPr>
        <p:spPr>
          <a:xfrm>
            <a:off x="1219133" y="7187177"/>
            <a:ext cx="47775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Rounded M+ 2c black" panose="020B0902020203020207" pitchFamily="50" charset="-128"/>
              </a:rPr>
              <a:t>日時：令和　６年 １月 １０日　（水）</a:t>
            </a:r>
            <a:endParaRPr kumimoji="1"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  <a:cs typeface="Rounded M+ 2c black" panose="020B0902020203020207" pitchFamily="50" charset="-128"/>
            </a:endParaRPr>
          </a:p>
          <a:p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Rounded M+ 2c black" panose="020B0902020203020207" pitchFamily="50" charset="-128"/>
              </a:rPr>
              <a:t>　　　　１０：２０　～　１１：２０</a:t>
            </a:r>
            <a:endParaRPr kumimoji="1"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  <a:cs typeface="Rounded M+ 2c black" panose="020B0902020203020207" pitchFamily="50" charset="-128"/>
            </a:endParaRPr>
          </a:p>
          <a:p>
            <a:endParaRPr kumimoji="1"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  <a:cs typeface="Rounded M+ 2c black" panose="020B0902020203020207" pitchFamily="50" charset="-128"/>
            </a:endParaRPr>
          </a:p>
          <a:p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Rounded M+ 2c black" panose="020B0902020203020207" pitchFamily="50" charset="-128"/>
              </a:rPr>
              <a:t>場所：マルガリタ幼稚園ホール</a:t>
            </a:r>
          </a:p>
        </p:txBody>
      </p: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2FE27049-E0DA-D664-574E-42EFB3F99B33}"/>
              </a:ext>
            </a:extLst>
          </p:cNvPr>
          <p:cNvGrpSpPr/>
          <p:nvPr/>
        </p:nvGrpSpPr>
        <p:grpSpPr>
          <a:xfrm>
            <a:off x="629478" y="4147928"/>
            <a:ext cx="5883968" cy="2177099"/>
            <a:chOff x="629478" y="4147929"/>
            <a:chExt cx="5883968" cy="2116960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EAC51D7C-96C5-0F59-97D9-93F50A6967AE}"/>
                </a:ext>
              </a:extLst>
            </p:cNvPr>
            <p:cNvSpPr txBox="1"/>
            <p:nvPr/>
          </p:nvSpPr>
          <p:spPr>
            <a:xfrm>
              <a:off x="702366" y="4233564"/>
              <a:ext cx="5811080" cy="2031325"/>
            </a:xfrm>
            <a:prstGeom prst="rect">
              <a:avLst/>
            </a:prstGeom>
            <a:solidFill>
              <a:schemeClr val="accent2"/>
            </a:solidFill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kumimoji="1" lang="ja-JP" altLang="en-US" dirty="0"/>
                <a:t>　今後</a:t>
              </a:r>
              <a:r>
                <a:rPr kumimoji="1" lang="en-US" altLang="ja-JP" dirty="0"/>
                <a:t>30</a:t>
              </a:r>
              <a:r>
                <a:rPr kumimoji="1" lang="ja-JP" altLang="en-US" dirty="0"/>
                <a:t>年以内に</a:t>
              </a:r>
              <a:r>
                <a:rPr kumimoji="1" lang="en-US" altLang="ja-JP" dirty="0"/>
                <a:t>70</a:t>
              </a:r>
              <a:r>
                <a:rPr kumimoji="1" lang="ja-JP" altLang="en-US" dirty="0"/>
                <a:t>％の確率で発生するといわれている「首都直下地震」などの大きな災害に備えるため、防災について学びましょう。</a:t>
              </a:r>
              <a:endParaRPr kumimoji="1" lang="en-US" altLang="ja-JP" dirty="0"/>
            </a:p>
            <a:p>
              <a:pPr algn="just"/>
              <a:endParaRPr kumimoji="1" lang="en-US" altLang="ja-JP" dirty="0"/>
            </a:p>
            <a:p>
              <a:pPr algn="just"/>
              <a:r>
                <a:rPr kumimoji="1" lang="ja-JP" altLang="en-US" dirty="0"/>
                <a:t>講　　師：</a:t>
              </a:r>
              <a:r>
                <a:rPr kumimoji="1" lang="en-US" altLang="ja-JP" dirty="0"/>
                <a:t>NPO</a:t>
              </a:r>
              <a:r>
                <a:rPr kumimoji="1" lang="ja-JP" altLang="en-US" dirty="0"/>
                <a:t>法人ママプラグ</a:t>
              </a:r>
              <a:endParaRPr kumimoji="1" lang="en-US" altLang="ja-JP" dirty="0"/>
            </a:p>
            <a:p>
              <a:pPr marL="1166813" indent="-1166813" algn="just"/>
              <a:r>
                <a:rPr kumimoji="1" lang="ja-JP" altLang="en-US" dirty="0"/>
                <a:t>講座内容：防災の基本、家族の個性でｵｰﾀﾞｰﾒｲﾄﾞ防災、備蓄偏、行動編</a:t>
              </a:r>
              <a:endParaRPr kumimoji="1" lang="en-US" altLang="ja-JP" dirty="0"/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0126FC3F-0837-291E-EE14-E94CA8338332}"/>
                </a:ext>
              </a:extLst>
            </p:cNvPr>
            <p:cNvSpPr txBox="1"/>
            <p:nvPr/>
          </p:nvSpPr>
          <p:spPr>
            <a:xfrm>
              <a:off x="629478" y="4147929"/>
              <a:ext cx="5811080" cy="203132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kumimoji="1" lang="ja-JP" altLang="en-US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今後</a:t>
              </a:r>
              <a:r>
                <a:rPr kumimoji="1" lang="en-US" altLang="ja-JP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30</a:t>
              </a:r>
              <a:r>
                <a:rPr kumimoji="1" lang="ja-JP" altLang="en-US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年以内に</a:t>
              </a:r>
              <a:r>
                <a:rPr kumimoji="1" lang="en-US" altLang="ja-JP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70</a:t>
              </a:r>
              <a:r>
                <a:rPr kumimoji="1" lang="ja-JP" altLang="en-US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％の確率で発生するといわれている「首都直下地震」などの大きな災害に備えるため、防災について学びましょう。</a:t>
              </a:r>
              <a:endPara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just"/>
              <a:endPara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just"/>
              <a:r>
                <a:rPr kumimoji="1" lang="ja-JP" altLang="en-US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講　　　師：</a:t>
              </a:r>
              <a:r>
                <a:rPr kumimoji="1" lang="en-US" altLang="ja-JP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NPO</a:t>
              </a:r>
              <a:r>
                <a:rPr kumimoji="1" lang="ja-JP" altLang="en-US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法人ママプラグ</a:t>
              </a:r>
              <a:endPara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marL="1166813" indent="-1166813" algn="just"/>
              <a:r>
                <a:rPr kumimoji="1" lang="ja-JP" altLang="en-US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講座内容：防災の基本、家族の個性でｵｰﾀﾞｰﾒｲﾄﾞ防災、備蓄偏、行動編</a:t>
              </a:r>
              <a:endPara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pic>
        <p:nvPicPr>
          <p:cNvPr id="3" name="図 2">
            <a:extLst>
              <a:ext uri="{FF2B5EF4-FFF2-40B4-BE49-F238E27FC236}">
                <a16:creationId xmlns:a16="http://schemas.microsoft.com/office/drawing/2014/main" id="{427EFEB9-5CBE-C747-7083-C9A7995B5E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730" y="385371"/>
            <a:ext cx="6334540" cy="3546997"/>
          </a:xfrm>
          <a:prstGeom prst="rect">
            <a:avLst/>
          </a:prstGeom>
        </p:spPr>
      </p:pic>
      <p:pic>
        <p:nvPicPr>
          <p:cNvPr id="34" name="グラフィックス 33">
            <a:extLst>
              <a:ext uri="{FF2B5EF4-FFF2-40B4-BE49-F238E27FC236}">
                <a16:creationId xmlns:a16="http://schemas.microsoft.com/office/drawing/2014/main" id="{523FF0C5-E3A7-E353-88F4-2A327A131D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2514" y="7086046"/>
            <a:ext cx="799065" cy="1040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111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73</TotalTime>
  <Words>132</Words>
  <Application>Microsoft Office PowerPoint</Application>
  <PresentationFormat>A4 210 x 297 mm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正之 杉澤</dc:creator>
  <cp:lastModifiedBy>明 品田</cp:lastModifiedBy>
  <cp:revision>6</cp:revision>
  <cp:lastPrinted>2023-11-08T04:48:52Z</cp:lastPrinted>
  <dcterms:created xsi:type="dcterms:W3CDTF">2023-06-01T12:41:36Z</dcterms:created>
  <dcterms:modified xsi:type="dcterms:W3CDTF">2023-12-27T00:09:18Z</dcterms:modified>
</cp:coreProperties>
</file>